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660" r:id="rId2"/>
    <p:sldMasterId id="2147483696" r:id="rId3"/>
    <p:sldMasterId id="2147483720" r:id="rId4"/>
    <p:sldMasterId id="2147483780" r:id="rId5"/>
    <p:sldMasterId id="2147483792" r:id="rId6"/>
    <p:sldMasterId id="2147483804" r:id="rId7"/>
    <p:sldMasterId id="2147483816" r:id="rId8"/>
    <p:sldMasterId id="2147483828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4" r:id="rId17"/>
    <p:sldId id="263" r:id="rId18"/>
    <p:sldId id="265" r:id="rId19"/>
    <p:sldId id="266" r:id="rId20"/>
    <p:sldId id="269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F2F"/>
    <a:srgbClr val="EF9E00"/>
    <a:srgbClr val="043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838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4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F831-4083-A6EC-E75B-F7A05B31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41757-ACD2-9B2A-DB5B-67FC1C450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54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BB07-7899-6922-3689-39B3368A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F6905-30CF-2540-EBA4-27A8257EB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46D0-15F1-47C0-3FF9-F608CA08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661F0-C26B-A04C-DDBE-7964BC1D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83E0-44D2-003B-C478-C52536E2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2949CC-BEED-15BE-587C-CE33D06F1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38AF9-3FA9-10D2-EBDD-2686A8AEE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15AB-73C5-29FE-9A72-58D64A30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CB1B-911E-DE75-C663-20C506A9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5D7B6-9C18-9434-4D60-0293BDFF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EA52-196D-3390-3826-216CBE9D6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769B3-8CB9-05A3-9B78-A72EEF33E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F61D5-AF04-969B-2FE5-92C9A78A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4F904-E98C-3028-6480-BDBABF98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83286-29FA-6C45-9D1F-CC74F2D5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0DC2-80EF-FB25-02D9-28B7E7A4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B498C-C6F2-BB67-1DE4-D30F7BD0B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A4B36-CFA9-C215-C92B-0F0B57F5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E1D5E-710C-AAB0-1033-30C0877D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75A65-CD83-C533-DB44-CCC7947C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5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A393-FA35-E7C3-4B88-45A4737A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A10E0-69F9-6DFD-3EB1-34E7E0E9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1A144-172D-523A-5130-16009256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AA25-F928-E3A9-4B1E-20D634BB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82DAF-B5E4-0D8D-991C-F1E887A9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35D5-F2D1-5C49-3004-A25FA806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C3629-8C4D-7ECB-B421-9FBB273F4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B3F8B-58F9-925F-A88D-5C0295C28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9AF0D-63D5-6AE9-85D8-482ED042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C46B1-5032-916D-F886-63B65034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ACABC-B956-7CDA-C759-15E296C6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7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D3C4-D6C0-49D1-42C3-62A5764C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0E676-C633-BB6F-9316-A8370E7E3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4AF9B-F6BE-42B5-4F4A-67A5A186C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578AB-CE67-E7DF-0DCA-C00E2F72A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5A76D-E761-79AC-FD0C-FFF330FF0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6EE0F-F386-5D34-6F3B-EBA0B460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54BCC-4A40-32A5-5384-47B184D0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3C318-B0AE-4811-C57F-6E0958F8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74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DD64-17B5-0C8D-E31A-068002E0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F50AC-7DD1-884E-98E8-D03CEB88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74AAB-6B58-8B61-F70A-1B4A62E4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7A8AB-DB38-305B-24E4-1642C04D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36B92-8767-A28B-FAA2-A62DE238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CA421-1C5E-1B9C-34D1-F133482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2921C-1B04-F639-F1D2-D8590BBB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FFC9-9EAF-C534-E0EB-94A2AF9B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3A1B6-2EA3-1CEE-34CC-E290813CC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267AF-0315-E74B-CA3D-84A1329F6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11A6F-6E6B-59F3-847F-C1757D1F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7B504-73A8-5430-61FC-BD0F3134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F2741-A95E-83D2-0515-FCF6B454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5071-ADEE-3155-6BBC-E72CF2E5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A44D-B8CC-72D5-2616-9BDB4982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083EE-68F8-F4EF-0679-29F8C887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B37C-F28E-729F-7F03-9050AE0E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9440-CE0B-B9AD-2613-5E5BCD90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0759-6AFD-5D0A-2403-62723F34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F1B4A-B64B-F464-38D2-438843FCB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6509B-9D1A-4AC5-F430-6B981E5EB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566E8-CBFA-2D12-9155-E1D3F202D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8A9CD-0BCD-0C09-03D0-D376F3A8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DB621-A4B2-377D-7AAC-D1122E55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E879-3490-5B9D-C3B1-08091713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A29BB-CC5E-58B1-B6A6-B0772D9C1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F7A9-EB23-0823-5181-49FE5DA8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62D9F-16B5-1479-D730-063D46E1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E96BB-659B-2D14-28B4-88FAE85C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7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A6CFB-1245-D279-E280-018553C95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C955A-9EA2-5D39-3462-9715A72FE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691A-FC95-8167-D070-788C3B1C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C1019-AD42-E358-3DEF-515A6EF4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A11AD-7726-386E-8D15-115A1A30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2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C345-654B-CF29-8890-4A61DF814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DFCEC-72F7-C668-5EBD-433E4E208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6380E-0335-EE4E-1602-6E34E5D3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29439-8EC6-04F6-2827-DA5E08A1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F9E99-30A0-B292-AA01-67629754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96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B66B-5DD0-2238-C612-D871B0BF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0F17-C394-2A86-DAF2-34595B8D1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BF719-8FF0-16C9-3DF3-F29A0A73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7CB37-17C7-E664-EF02-331B7309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F510E-5558-FFBC-26F5-5FC8A2B5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66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2FFA-1685-ED06-2D6F-60F642FE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6E5D7-0C02-C392-5D0B-951F0F39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44745-DD2A-5BF0-1B84-06D51BE2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E4E49-E84B-D86B-4557-A208A84E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F213-E581-AB7A-BD6A-6F9BE55A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8873-0555-D6DB-FDA6-252966A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67B9A-1F2C-1F5B-5123-DB15DD423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1BD20-27F0-7AAB-AFB1-CF6592B50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4F8A-C97C-C47F-7FD2-0CA35C79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CB9F8-40E1-D07A-4991-BA05FCBA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4EA19-2E43-E12F-CC73-C3678908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25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E64C-8D66-11F2-8078-730E55ED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8D994-04D1-21B0-6D2A-B5A70F46A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9A70F-F69C-40A9-F2EB-C852EF4C9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B1F08-5207-BBD0-F085-3F4F1D3EF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DD44B-33D8-85DB-A91D-A382E69CA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00C73-E9B9-2A2E-6A4E-761261B2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073A7-9290-60DE-935F-2208ACDA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EC699D-CE1A-CE5A-FD37-01E00FD8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C57A-46D9-CBF2-A965-B5D0E436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E6DCF-7B4B-5B41-3BE9-C3BB69E6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7AEAE-1BC4-11C7-DEC1-A9E82436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1270A-AF6A-0702-8942-C4A97DBA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58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53FCA-FA96-C445-4F11-25B46271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0BB205-6275-F70B-5D0B-659D90B1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BB6B1-4382-CA84-9124-1AE2E5B3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1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56D4-83C1-CD43-DC46-F83FFDEA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E0AB-D8A6-2220-AE87-468035B7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AB9E-17E1-017A-D70F-67F02A6C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1DE0A-AA8E-F2DC-CCFD-429FC0A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D6744-4E2F-3067-ADFE-1073E23A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5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6EC6-F754-CF4A-D6E4-29D90D7C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490E-0434-97D1-F0F3-043F9E525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1375F-26B5-D062-6EA1-695DF48A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021BE-5352-E2E4-2799-51EBC372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E093F-17AF-507B-B5EC-CFA36E9A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F615B-597F-4BE8-79D5-4F4859C0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5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C2C9-C74F-DEB5-6E05-23390EEC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136784-5BC5-B9B8-9D64-2093A7D50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E06A9-3FD9-8745-D0EB-68424D793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F5CC7-6F6C-2BF5-7904-7005F36A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E0B39-94C5-8DE9-E827-5858A2BD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ABC06-4656-9B17-B4D1-9FF448F4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32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F9BC-CA07-42F9-A3D0-F0EC12AC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A8E1B-9440-60E7-4BC1-101B99F6B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E905-A02B-22DE-17D6-3A070265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B6C75-68F6-A85F-2CE8-CF753EB5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F56BA-03C8-E68D-5E60-B1ADD603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90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1C978D-B3BA-4006-0559-892E16AC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1E169-F632-924A-68AB-C6FDE91C3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88823-88BA-2E2A-C1EC-0A43F0F7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3D5CA-C2D7-C6D8-878D-32EA7999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1F0FB-9582-2B2C-2AE4-407E2B2C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9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A611-E01A-FD0E-9E7F-202FC60C0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D234D-D067-86C5-7070-A085FFC79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F1472-F49E-ECAB-D468-DDDA11EA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1A631-CC65-D197-C270-2BB3265B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C7D1-6221-D296-062B-E548D687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33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BD18-BA8E-215D-624C-17E06EDA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8BC8E-CDE8-621F-B4E0-8CD61F14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94C4B-1D8F-7445-6E3F-07B88EC5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F01BB-9203-1A1A-219E-2A41976D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8891-D666-C575-E7B1-B4B2CA5D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0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783A-EAD2-6C92-D029-5E239F7C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EE468-C98E-9A27-3DB8-2C85ABF2F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7CE82-DF3A-2D17-3C53-03BDF531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9B35F-AC47-8604-6277-22ED73FA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AA37F-282E-FCBB-7525-09DB8573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74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3134-ECD7-02C7-A53F-41F3EB49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FCAA-70AA-D797-95B6-EB405C06B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9342C-CFCD-9309-A924-47ABCD226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DBA85-DA87-AC8C-2C50-B9912B2E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5889C-A086-DF03-78B0-6021C42E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1784F-7C3B-F97A-6E51-4FAF353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04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0605-61E3-783E-3489-62EB9E3E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E96A0-A835-57CB-B9E7-E77F261E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19ABA-D062-EA13-AE91-A64871CF6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C705D-5DD6-1448-4C2B-4A5AC92F2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29836-F987-76F3-0084-BEB1CF39F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69355-3B35-FD69-456C-E68ED3B9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945B1-326A-B207-63D5-78300A9E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C0522-EF23-DF74-EBA4-E1F742E8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84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AA9B-5ED9-A231-8F2E-129AB443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9A1C3-11C0-659F-7769-486847A6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7507E-7334-838F-A2EA-B877668A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44854-54F9-ABA3-699B-2AE46068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3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2780-C25C-0C9F-CFB3-D93DEDD9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A7C13-B9F4-1636-92C6-E8FDF0CB3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A96B9-B486-1D3A-9150-6827EB29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E475F-5B0E-7224-AD5C-8F49C82E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44767-CE35-2CA1-D731-2076BF28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1C357-8DF6-C59C-DDED-DF21D380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8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3D283-5ACC-800A-6A78-0D36B5F2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5BCF6-A729-FD64-615B-41A51402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3F45-D070-CEC5-96C8-B8FE4BBF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55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3FA8-14C6-0325-FD7B-C8FE6C92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AAAF-161D-9A80-0F2B-3B29784C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BA844-59F1-ADE7-6390-1AEB52F49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254E6-E60B-F79F-0CE0-18F6CCCA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75492-E923-B55F-26A2-F874329D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A7F85-4ABB-A825-4A8B-B33ADE34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45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ADE1-7741-FB4F-3063-F357249C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A5701-0E89-9B41-13BD-E441023DA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D491A-2A1B-417F-5CA2-E30AF35CF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6AB09-25DC-6168-8867-7BF50552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B233C-0FAF-BFA3-66B3-447A3E52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C6599-253C-F2E6-027B-E5CA9D77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1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112C-E16B-3A7D-3BA9-6A132C19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4C170-A32D-D9AD-7971-3C557C79C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41226-671E-F3B2-441D-7A4BD2C2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288D-0FA9-344C-A83F-4C704DEA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5006E-867F-D2C7-7ECB-B53CDAEF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26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24FC63-924C-6116-86C2-0D5100DA8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B26C7-7553-B46F-4698-2234F96D2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0A874-F18D-2D9F-5CE4-263A7649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14FC6-E0EC-4E3C-13A6-36CC7641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4889A-6C06-DDBD-0694-8B4F1B6C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85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9F1A-7427-EF96-C81E-CAEB0B619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3FDF7-07D9-EBA4-667D-A3FBDA4DA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31C1F-5C78-8533-170B-4F70B38D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E88E-8409-149F-1FF9-EFA7CF7C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E3D56-63F7-4629-11BE-0A2EF088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7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B57B-7695-DF1C-4949-79E2FF41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EA9E0-7F13-B9EB-257E-3E3A20F71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EA8C-BC12-80A9-D168-9C694143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F1BEF-E9A7-A5DD-495D-31BDD563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7086-E06D-BF7F-9452-4470019D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55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FB96-828A-E744-36B0-50FF4FC5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2A105-BD2D-FFD2-AEA3-F20FF70A5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43DF7-DD47-4326-59FD-32DB482E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2E1BC-78EA-873A-DF59-42331BCE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8D504-C5E9-EC68-9FEF-6EB4B7E2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81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B917-DE6D-963D-3101-1277BBB6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6DA4-BA19-D135-CBE9-854EE9BAF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485FD-6BEC-B6D1-CEF0-7AA381B7A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C0289-D58E-7FEC-DE57-A7058787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0BECB-3392-F575-BF88-064E3C29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C9DD1-CDB2-A63E-9D57-DC169D13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32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4FAA-CE41-726D-4CEB-3E03C70D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51337-0A51-713F-7D7D-094D8EB6D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133E8-3DC6-DB44-AA8A-A84A5376A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64447-8201-0F0A-8BD9-A525914D5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898FA-A023-CF98-667A-7B455080F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13571-52E3-7852-B1D3-2CA29BE9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E4A7F-39DB-F324-375C-1DDC5A6B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61386-A4D5-08F7-B308-DA786596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B6EF0-1D46-3530-7929-EE3FD3DB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CAE5D-863F-9130-C942-1348A36A8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A3D92-EA5A-7EA9-F013-5C23AAD84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FCB06-2442-3E5D-269C-EB81B082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7CA14-672B-DA45-65F3-B81F36494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818C8-5177-DD63-4797-A7294B37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C32D2-CF24-EA84-AE28-4E0BDFE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34889-6D5C-3B86-C26C-AA946C5D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86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B68E-8634-6126-FABF-B5AE6A6F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D6092-1881-C888-FA2C-62C6D6D0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DA4F5-AA64-A1EF-256C-61D1C0A2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55184-1BA3-85AA-C0BB-4DB59261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5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D5EB5-72C3-F8C4-1A6B-1EF8E019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65EB8-FB7F-B7F7-2E36-28F3BF0C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50876-44EA-C86B-8BE5-71466C4B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0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4077-CC75-301E-9587-3D4DF7B6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03B35-A5C9-22E5-BC67-127EB3713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6426F-59BF-A903-DF61-727FED91D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C8B23-869C-0635-7971-B8496D50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62CEB-49EE-7F74-F953-4D08B5E3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18445-E963-60D4-D3A9-B86FD209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73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65D7-6414-87B9-7B2D-26023D38F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F443A-51BD-D0F9-DEE0-F79F7FAAB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96F73-30CC-ED50-58B2-7AFD7ECCD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EF77F-14BD-DE86-C2F2-1D1FC2ED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B6BAA-10CD-07DF-B558-4EB2D222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402F5-ADB7-56AE-E755-DBE35EDA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1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6C18-1983-04D7-1A6D-4D94038E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C253B-443B-7333-4A83-586D77517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46D06-250F-D6A9-10D7-3619CEB2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C85D6-ADA3-E43C-4C59-CF0CAB65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C4B0C-4EEA-C260-7A5E-124F84E3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39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5A6473-54A4-EAE5-7E84-097B24F71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DF078-0278-C563-98C1-79D11F6AD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3559C-BF38-CA99-5708-BBF08856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C13B5-D7FD-8D67-8CAE-9D849B97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695E1-D80A-CB18-22A5-FC8F9CD5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05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413B-E15F-DF85-9B4F-593B4097A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AB583-9376-52F1-968A-CB53A001F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761EE-B3FF-D3F0-C6C4-85A98BC4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0EC31-6DBE-1B64-7112-6D4C3416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20B2-8F26-D396-6595-1C6A52AD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68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422B-17DB-4C95-5224-194896A6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D614-A2F7-6A45-76B1-2AA2F1AC2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DBB7F-BB86-E4F0-37CA-BA824EF87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F8F-4EF6-84B5-2A4F-BCD34B40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AA70B-CD7B-A6E9-256A-12DFE8B1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27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ABEE-AA1B-5622-F8BA-B1F4BC55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D02A7-E448-0FB2-8ADA-661CE3315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BD2E4-A070-D95B-220D-0494E4CB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5985-60CB-9184-87CE-940A68BE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7825-3E25-47B9-B327-EC372DDF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19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5F18-4874-3B5F-1315-C67365C8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26D2-D6FF-2954-0A32-F526905FE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6CA48-4439-ACB7-36AA-E3909BD27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BB533-EA16-5C2B-7211-728B5FF6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C51C0-1A0B-313B-A0A8-385C6967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1B9E-A7ED-2E05-9407-D4F8E0FB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70E6-EAB5-CBF4-2938-E80F99F9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E7891-1B01-42F1-13AC-4BF532DE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8D352-DCA6-A6C6-501F-15541C28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63BF5-ACEA-B5FC-00AD-FCA1DE08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21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986F-14CA-776C-F4DB-98CC6C4A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056DE-5F55-743A-1319-0554A4AA5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5E0CD-266B-8F55-2CBC-C0F587A41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1306E-98E3-DDD2-FD6F-48CFC9EFC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71A10-A2BB-4F24-E346-E7C21F329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B0E838-08C3-9BAF-E9E5-108EC560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88A7D-5D47-D9B8-3810-F052BFF5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48F8E-D2C6-DDDF-515F-71D6E879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06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5895-9694-E5B7-044F-7AEA6547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A8210-383F-C45C-85D8-2975E8EF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65135-670F-A1FF-9EFA-1DF11C6D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E144B-F1E2-4169-C80D-4B7A4486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0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56522-D75A-F828-77D6-CF10D310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585F4-ACAB-82E1-8FCA-80F97A8A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2A791-B42E-FF1F-44A9-32A0C760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91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42CC-153E-1189-A17D-754DF146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2E5C8-0179-3AD0-4800-24F67524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1F5A8-E38A-4B25-98A9-CCD91D161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6DE24-3EC8-3757-4A77-6237B243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2B817-8077-0A46-B5C1-F46D7F7B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ED834-E882-B90C-AD4D-EE4DAA5A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486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312C-97FD-3F49-A759-93D3C3F1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36536-F6C4-B9CE-F7DA-140AAD7AD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D71AF-DCB9-ED8E-3758-558A8115A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658B7-985E-AF2B-9764-7D0A3F46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EB6CA-BFE7-E27B-AB67-27BFCFBE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9B38A-820D-11C3-6BEA-92306AAF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62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609C-A473-3B82-64C6-B2B4179B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A6A24-3F90-DB72-7862-BA00447BF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0D8D4-ED86-3005-66EE-49DF4A96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06B99-6F80-4341-0E5D-333D0BF0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E1BAF-E59F-EF49-04C4-5576B1FF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30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894C6F-E269-4F63-0472-2D3510C35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8C2E4-593F-BDDA-E368-76908E414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04151-9786-DC15-3474-C8C5396A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C546-3283-71A1-AE96-78C0FF25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FDD6-E951-0FD5-B905-F8F5A0F7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62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C1AD-C42A-D6D8-D55A-E1C0604AA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803E4-909A-89F5-6A21-5CE59358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049D-300E-E002-E2A6-F9651F00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DB043-1706-2FB7-87B6-745FEF28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53445-A13E-D947-3F9C-998FB2BC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354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D74A-0716-05A9-63E7-E3E220FD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195B-9819-7E31-1EAA-C82E27EC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5CF68-9D89-259A-682C-6966F056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25243-3ACE-EB54-D63A-8DBB73F8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19FF-B3F7-6DE3-43DE-CBC11156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7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3376-E16D-E774-DB5C-34F2AED3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DC8FE-9E1E-B66E-3485-CB71AC015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EF4D1-4647-F0E4-4857-FFCA2E4E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70F33-EDDE-2D40-A232-5E6A7366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A439A-DF89-DA9A-EB46-63FFAD25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F855E-6666-C06D-A28A-A39DA6FB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991F4-0158-C3B9-9354-CEE76084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D2C01-43B3-690A-F884-9D9E27B3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34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E198-D109-6027-BD11-9ABCD096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C48A-E08B-FF02-F750-F328E412A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45D1F-5E67-BBEA-9432-5B1A7289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1FCD-278B-71EE-8437-5D6B391D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7148C-CDE4-E1A9-2F9F-C68403A3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74829-2450-F682-7716-F399960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345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FB25-9C40-EE2E-0C72-ADE583AC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0F9A9-A445-43AD-909B-F2AB9363A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DF363-604D-6580-B692-AE00FFF60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C14CF-FCF7-417F-9453-BEF3DF497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E4555-FB5E-6789-0E1B-B7913AEAF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33068-5A0C-2E57-8082-7E985026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689345-7AA3-26DC-AD00-42CE4DB0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EB4D0-C858-7DB9-05CB-E8C01F55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23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30F1-E4E3-86CC-A26B-316525FC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41D8B-8323-759F-67B5-E52696AC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B7517-A81F-62B0-3AFE-EC9C8507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F37B5-7016-EFCE-1961-1844E895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44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ECFF9-668B-332B-9A02-8D61E87A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91EF1-70B4-A513-EE8C-E757CDD6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88078-5ABE-C219-5F95-E24574B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490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E8C-97A2-051C-D288-9F138741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F920D-BE7E-AB0E-167F-D296D4D7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3DC55-9394-60E0-199E-F9884CA0D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B0719-1FCC-BA3D-5B41-00CC3F04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F9A28-4544-0224-FCFD-B7DEC9AF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AEABF-872A-21E5-9C58-9AE5DD17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314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364C-9533-E2E1-7171-E430AE50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0A332-2F8B-5BD2-DA45-A5B4CF3A9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4496F-3C67-04E0-E1F5-81B606F89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806FA-1F02-C06C-10E8-2C3F3047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52D69-F154-99C8-5D2B-1C3CDFA3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437B2-25E4-00BE-694F-678D3551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04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07B0-BA75-66F4-E2AE-AA569C0A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A1369-A494-304D-C0A9-40E255BA6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7FC98-D862-8444-C1D8-6E80D6E6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9BDE6-5655-4BC3-EDBA-15603EC3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30369-501A-9374-B62F-8FC18D58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393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E59C86-E457-21B6-95D0-80EB8C531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514E5-E015-2EF9-C445-A29AC775E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74418-FD8C-2E0E-9E06-8245D9F2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26829-AC36-8240-8477-1D80A2A4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F11F7-44C0-D7DD-33D1-B9F8ED86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1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E103-7542-561C-7D39-887E0C5D9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EBC01-C6C5-BAA3-AA2E-2FF5F2C34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DD726-1BDB-16A7-54CF-B6A046DF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CEA3D-C79B-939C-E501-89F71698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77B05-DB99-B6BB-CF1B-E890B51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454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A8A-E709-0E1B-ACB3-95283C7A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97EBF-DAA7-47DB-43F1-97F310D7C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886B-F747-8EB2-DA2C-23BC8CF6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5B4F3-F8B2-CB95-06BB-BF23D774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A78C5-06C3-151D-636E-7AD99C29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C9D7-4005-4E67-AFEB-E0E36018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5B77-AC23-D660-67FB-82423425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175FC-58FD-B373-84B8-A8546778F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3F611-D53B-F7BA-DAD2-66036F4A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4A786-4578-B180-F05A-D57F46CD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53262-2DC4-06D7-2176-47C74FDF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498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565A-7255-62CC-2C64-5166EAA1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8FDB5-597E-7236-6E69-E1DC1010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17687-524D-887E-C841-B931349D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B4DA-6258-8604-E1DC-D885B04A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059BB-E44D-5201-F40B-FE78A90A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34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31EF-5141-A447-0298-00334D29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9BA5-ED0A-D8B4-D01A-C39C4421F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26BA4-AF0C-B5A9-46AD-888242AD9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971B5-EE8A-48B3-1345-ADBDDF81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79572-ABA7-27A1-3C0D-E4F20C66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C485D-11E5-6732-CB4C-EB2339CD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487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EB46-27FC-F190-B335-898C81E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E79FC-4F5E-182D-5D20-884C97C9B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54F19-EBDB-168A-8233-ECC0D4C0F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E88FC-83DF-8E28-A499-71DFA0257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8625F4-8A30-2E89-68A0-06A79AF26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DD14B-E979-08C1-0D27-3127B55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4ED95-F8F8-E3EA-2880-72932505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4668B-EB4C-7B8C-1047-1BF7FDEF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058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03A2-82DD-BCF1-AAA9-5BF816BD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A658E-FD45-FD28-A7D7-D3F7E1E0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01D84-FF12-3991-3625-27DDD762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673D0-BA9B-2301-3204-12E88AA4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54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FA5BF-E280-D6D8-BB78-327A1AC0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4AA71-F884-F694-04D9-83FBD465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A8914-E54B-CDDC-37DD-931B905D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2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0CD6-80AF-2892-FF29-D948AA1B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6DE7-18FA-6C56-7C91-D744A92C0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0AB72-8701-253C-8821-715FBB688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77138-11B2-5DDC-380F-1AC32808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3DBAB-46CB-BDD3-0197-F17B074B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1D1CE-A7D0-71C5-89EA-84717AE5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614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4A40-F910-0EA5-F59A-82B1EE4B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A7FCC-AAA9-D154-4A25-616B8AAF1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524BA-5C3D-BDB7-573F-7DA43C4EA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557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EC6E-51B4-D8A0-BD3A-3997D500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575FD-DB4E-B25A-E60E-549569B07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7CD75-C4DE-CCCF-DB0E-06632A46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5F0C9-7338-290B-B456-5E8101B3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A7738-CF25-E14F-0898-112A7D18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44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167836-F220-A6E4-F2B4-6712AA577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F3BE9-CF79-B6DB-C3A2-1353C4B2F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2B3A9-3150-35B1-3E71-08F63F10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D5D80-D37B-9D2D-101C-6F893BB8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907C4-8C37-2EB3-0742-8024CE2D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1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F831-4083-A6EC-E75B-F7A05B31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41757-ACD2-9B2A-DB5B-67FC1C450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9B70B-77BC-9FA1-B063-F826CD4D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FBBC5-D55E-2FF1-92AC-5EBD6A0A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5AD13-CB0B-98DF-6121-725DE57E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8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4117-4A1A-14C8-EF26-DE71E3F6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6D572-169F-263F-338C-19814FA2C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9838B-C592-C887-A28B-C6E3CCE50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F6A18-1EDE-DAD5-B82E-950AF71C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E6F04-39C6-C79F-DA1D-E3838D80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670AA-CB14-1D6D-35FC-E2FD0F95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16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5071-ADEE-3155-6BBC-E72CF2E5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A44D-B8CC-72D5-2616-9BDB4982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083EE-68F8-F4EF-0679-29F8C887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B37C-F28E-729F-7F03-9050AE0E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9440-CE0B-B9AD-2613-5E5BCD90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877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56D4-83C1-CD43-DC46-F83FFDEA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E0AB-D8A6-2220-AE87-468035B7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AB9E-17E1-017A-D70F-67F02A6C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1DE0A-AA8E-F2DC-CCFD-429FC0A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D6744-4E2F-3067-ADFE-1073E23A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85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2780-C25C-0C9F-CFB3-D93DEDD9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A7C13-B9F4-1636-92C6-E8FDF0CB3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A96B9-B486-1D3A-9150-6827EB29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E475F-5B0E-7224-AD5C-8F49C82E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44767-CE35-2CA1-D731-2076BF28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1C357-8DF6-C59C-DDED-DF21D380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15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B6EF0-1D46-3530-7929-EE3FD3DB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CAE5D-863F-9130-C942-1348A36A8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A3D92-EA5A-7EA9-F013-5C23AAD84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FCB06-2442-3E5D-269C-EB81B082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7CA14-672B-DA45-65F3-B81F36494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818C8-5177-DD63-4797-A7294B37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C32D2-CF24-EA84-AE28-4E0BDFE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34889-6D5C-3B86-C26C-AA946C5D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50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70E6-EAB5-CBF4-2938-E80F99F9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E7891-1B01-42F1-13AC-4BF532DE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8D352-DCA6-A6C6-501F-15541C28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63BF5-ACEA-B5FC-00AD-FCA1DE08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189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F855E-6666-C06D-A28A-A39DA6FB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991F4-0158-C3B9-9354-CEE76084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D2C01-43B3-690A-F884-9D9E27B3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643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C9D7-4005-4E67-AFEB-E0E36018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5B77-AC23-D660-67FB-82423425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175FC-58FD-B373-84B8-A8546778F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3F611-D53B-F7BA-DAD2-66036F4A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4A786-4578-B180-F05A-D57F46CD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53262-2DC4-06D7-2176-47C74FDF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886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4117-4A1A-14C8-EF26-DE71E3F6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6D572-169F-263F-338C-19814FA2C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9838B-C592-C887-A28B-C6E3CCE50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F6A18-1EDE-DAD5-B82E-950AF71C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E6F04-39C6-C79F-DA1D-E3838D80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670AA-CB14-1D6D-35FC-E2FD0F95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18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BB07-7899-6922-3689-39B3368A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F6905-30CF-2540-EBA4-27A8257EB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46D0-15F1-47C0-3FF9-F608CA08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661F0-C26B-A04C-DDBE-7964BC1D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83E0-44D2-003B-C478-C52536E2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9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2949CC-BEED-15BE-587C-CE33D06F1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38AF9-3FA9-10D2-EBDD-2686A8AEE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15AB-73C5-29FE-9A72-58D64A30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CB1B-911E-DE75-C663-20C506A9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5D7B6-9C18-9434-4D60-0293BDFF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06B761-2D76-B979-25CE-0E7B7943B3B7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04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206;p32">
            <a:extLst>
              <a:ext uri="{FF2B5EF4-FFF2-40B4-BE49-F238E27FC236}">
                <a16:creationId xmlns:a16="http://schemas.microsoft.com/office/drawing/2014/main" id="{48F18271-52FE-E6B8-26A7-1467449FCA2E}"/>
              </a:ext>
            </a:extLst>
          </p:cNvPr>
          <p:cNvSpPr/>
          <p:nvPr userDrawn="1"/>
        </p:nvSpPr>
        <p:spPr>
          <a:xfrm>
            <a:off x="4573500" y="3811950"/>
            <a:ext cx="30450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E2301E-5490-E357-2CEE-0DCEC466F301}"/>
              </a:ext>
            </a:extLst>
          </p:cNvPr>
          <p:cNvSpPr txBox="1"/>
          <p:nvPr/>
        </p:nvSpPr>
        <p:spPr>
          <a:xfrm>
            <a:off x="705232" y="4202510"/>
            <a:ext cx="10920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3E7D"/>
                </a:solidFill>
                <a:latin typeface="Century Gothic" panose="020B0502020202020204" pitchFamily="34" charset="0"/>
              </a:rPr>
              <a:t>Department of Education</a:t>
            </a:r>
          </a:p>
          <a:p>
            <a:pPr algn="ctr"/>
            <a:r>
              <a:rPr lang="en-US" sz="32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Schools Division of Zamboanga del Sur                  </a:t>
            </a:r>
          </a:p>
        </p:txBody>
      </p:sp>
      <p:sp>
        <p:nvSpPr>
          <p:cNvPr id="16" name="Title 21">
            <a:extLst>
              <a:ext uri="{FF2B5EF4-FFF2-40B4-BE49-F238E27FC236}">
                <a16:creationId xmlns:a16="http://schemas.microsoft.com/office/drawing/2014/main" id="{E28EDEFB-93FE-108A-FB39-FDAC8B62B06A}"/>
              </a:ext>
            </a:extLst>
          </p:cNvPr>
          <p:cNvSpPr txBox="1">
            <a:spLocks/>
          </p:cNvSpPr>
          <p:nvPr userDrawn="1"/>
        </p:nvSpPr>
        <p:spPr>
          <a:xfrm>
            <a:off x="1524000" y="272783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ubtitle 22">
            <a:extLst>
              <a:ext uri="{FF2B5EF4-FFF2-40B4-BE49-F238E27FC236}">
                <a16:creationId xmlns:a16="http://schemas.microsoft.com/office/drawing/2014/main" id="{79509CBE-127A-68BF-29ED-3E8885F023CD}"/>
              </a:ext>
            </a:extLst>
          </p:cNvPr>
          <p:cNvSpPr txBox="1">
            <a:spLocks/>
          </p:cNvSpPr>
          <p:nvPr userDrawn="1"/>
        </p:nvSpPr>
        <p:spPr>
          <a:xfrm>
            <a:off x="1524000" y="2752458"/>
            <a:ext cx="9144000" cy="828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788DA-ABC2-EEFC-8029-6C7271D245D3}"/>
              </a:ext>
            </a:extLst>
          </p:cNvPr>
          <p:cNvSpPr txBox="1"/>
          <p:nvPr userDrawn="1"/>
        </p:nvSpPr>
        <p:spPr>
          <a:xfrm>
            <a:off x="3260127" y="6310718"/>
            <a:ext cx="5671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“</a:t>
            </a:r>
            <a:r>
              <a:rPr lang="en-US" sz="1400" b="1" dirty="0">
                <a:solidFill>
                  <a:srgbClr val="DC1F2F"/>
                </a:solidFill>
                <a:latin typeface="Montserrat" pitchFamily="2" charset="0"/>
              </a:rPr>
              <a:t>LEARN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TEACH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with a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HEART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to be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GREAT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SMART</a:t>
            </a:r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”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C62AB0CD-8341-A37F-0A13-47349A77A6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50" y="4393405"/>
            <a:ext cx="1585095" cy="2242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74A275-CC6B-EA75-6AD7-0026565F1DB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16" y="5296306"/>
            <a:ext cx="1308795" cy="9252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D3841C-CDF3-E561-F262-1D42618AD592}"/>
              </a:ext>
            </a:extLst>
          </p:cNvPr>
          <p:cNvGrpSpPr/>
          <p:nvPr userDrawn="1"/>
        </p:nvGrpSpPr>
        <p:grpSpPr>
          <a:xfrm>
            <a:off x="4239029" y="5220327"/>
            <a:ext cx="1955418" cy="1077218"/>
            <a:chOff x="4239029" y="5220327"/>
            <a:chExt cx="1955418" cy="1077218"/>
          </a:xfrm>
        </p:grpSpPr>
        <p:pic>
          <p:nvPicPr>
            <p:cNvPr id="13" name="Picture 12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00CBE835-65AC-AA19-F11F-B9F3BDD67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29" y="5403944"/>
              <a:ext cx="921371" cy="805323"/>
            </a:xfrm>
            <a:prstGeom prst="rect">
              <a:avLst/>
            </a:prstGeom>
          </p:spPr>
        </p:pic>
        <p:pic>
          <p:nvPicPr>
            <p:cNvPr id="19" name="Picture 18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C122AE9B-7561-9534-671E-9E12CE9D3A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00" y="5220327"/>
              <a:ext cx="1034047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5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2EC9A3-16AE-AACC-8878-91A70BDFE2EA}"/>
              </a:ext>
            </a:extLst>
          </p:cNvPr>
          <p:cNvSpPr/>
          <p:nvPr userDrawn="1"/>
        </p:nvSpPr>
        <p:spPr>
          <a:xfrm>
            <a:off x="0" y="0"/>
            <a:ext cx="3938954" cy="6858000"/>
          </a:xfrm>
          <a:prstGeom prst="rect">
            <a:avLst/>
          </a:prstGeom>
          <a:solidFill>
            <a:srgbClr val="04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Google Shape;2260;p62">
            <a:extLst>
              <a:ext uri="{FF2B5EF4-FFF2-40B4-BE49-F238E27FC236}">
                <a16:creationId xmlns:a16="http://schemas.microsoft.com/office/drawing/2014/main" id="{92B6A20F-0F68-03AC-0058-C183C191855E}"/>
              </a:ext>
            </a:extLst>
          </p:cNvPr>
          <p:cNvSpPr/>
          <p:nvPr userDrawn="1"/>
        </p:nvSpPr>
        <p:spPr>
          <a:xfrm rot="-5402810">
            <a:off x="2648055" y="5213760"/>
            <a:ext cx="2569501" cy="1464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E986A5D0-D705-49EB-8070-5D31B25B6B4D}"/>
              </a:ext>
            </a:extLst>
          </p:cNvPr>
          <p:cNvSpPr txBox="1">
            <a:spLocks/>
          </p:cNvSpPr>
          <p:nvPr userDrawn="1"/>
        </p:nvSpPr>
        <p:spPr>
          <a:xfrm>
            <a:off x="381000" y="1591407"/>
            <a:ext cx="3285393" cy="10657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BA390D23-EF7E-DF83-94EB-04A607DEC687}"/>
              </a:ext>
            </a:extLst>
          </p:cNvPr>
          <p:cNvSpPr txBox="1">
            <a:spLocks/>
          </p:cNvSpPr>
          <p:nvPr userDrawn="1"/>
        </p:nvSpPr>
        <p:spPr>
          <a:xfrm>
            <a:off x="381000" y="2590922"/>
            <a:ext cx="3285393" cy="25807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D900E5-5150-2824-5540-50D3EF940AE0}"/>
              </a:ext>
            </a:extLst>
          </p:cNvPr>
          <p:cNvGrpSpPr/>
          <p:nvPr userDrawn="1"/>
        </p:nvGrpSpPr>
        <p:grpSpPr>
          <a:xfrm>
            <a:off x="10111677" y="5779639"/>
            <a:ext cx="1955418" cy="1077218"/>
            <a:chOff x="4239029" y="5220327"/>
            <a:chExt cx="1955418" cy="1077218"/>
          </a:xfrm>
        </p:grpSpPr>
        <p:pic>
          <p:nvPicPr>
            <p:cNvPr id="11" name="Picture 10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3436234C-3CFC-6DC7-E076-BECF2F0ABB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29" y="5403944"/>
              <a:ext cx="921371" cy="805323"/>
            </a:xfrm>
            <a:prstGeom prst="rect">
              <a:avLst/>
            </a:prstGeom>
          </p:spPr>
        </p:pic>
        <p:pic>
          <p:nvPicPr>
            <p:cNvPr id="12" name="Picture 11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4958F853-68E9-3752-6D7F-D83684CDAD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00" y="5220327"/>
              <a:ext cx="1034047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2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CF28C5-30BC-8607-8D68-43157477BF2D}"/>
              </a:ext>
            </a:extLst>
          </p:cNvPr>
          <p:cNvSpPr/>
          <p:nvPr userDrawn="1"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8F9773-7FC1-9C7B-D2D9-382262F27122}"/>
              </a:ext>
            </a:extLst>
          </p:cNvPr>
          <p:cNvGrpSpPr/>
          <p:nvPr userDrawn="1"/>
        </p:nvGrpSpPr>
        <p:grpSpPr>
          <a:xfrm flipH="1">
            <a:off x="381000" y="994569"/>
            <a:ext cx="11430000" cy="1447800"/>
            <a:chOff x="381000" y="1921669"/>
            <a:chExt cx="11430000" cy="1447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F6B1BF-1DC4-89D6-9AA8-0CD5518585AE}"/>
                </a:ext>
              </a:extLst>
            </p:cNvPr>
            <p:cNvSpPr/>
            <p:nvPr/>
          </p:nvSpPr>
          <p:spPr>
            <a:xfrm>
              <a:off x="381000" y="1921669"/>
              <a:ext cx="11430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800" b="1" dirty="0">
                  <a:solidFill>
                    <a:srgbClr val="043E7D"/>
                  </a:solidFill>
                  <a:latin typeface="Century Gothic" panose="020B0502020202020204" pitchFamily="34" charset="0"/>
                </a:rPr>
                <a:t>	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3F725D-7A17-7C6E-E9DE-293440DF63BE}"/>
                </a:ext>
              </a:extLst>
            </p:cNvPr>
            <p:cNvSpPr/>
            <p:nvPr/>
          </p:nvSpPr>
          <p:spPr>
            <a:xfrm>
              <a:off x="381000" y="1921669"/>
              <a:ext cx="128588" cy="1447800"/>
            </a:xfrm>
            <a:prstGeom prst="rect">
              <a:avLst/>
            </a:prstGeom>
            <a:solidFill>
              <a:srgbClr val="043E7D"/>
            </a:solidFill>
            <a:ln>
              <a:solidFill>
                <a:srgbClr val="04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16901C19-DDB3-A851-4ABE-7E252AF36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0" y="3682590"/>
            <a:ext cx="1725595" cy="24408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8189B1-738B-2845-B7A9-DA17C53F1AA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650024"/>
            <a:ext cx="1386557" cy="9802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D76118B-EB07-1F44-0F67-FA31F211121E}"/>
              </a:ext>
            </a:extLst>
          </p:cNvPr>
          <p:cNvGrpSpPr/>
          <p:nvPr userDrawn="1"/>
        </p:nvGrpSpPr>
        <p:grpSpPr>
          <a:xfrm>
            <a:off x="406878" y="-157608"/>
            <a:ext cx="2216754" cy="1221185"/>
            <a:chOff x="4239029" y="5220327"/>
            <a:chExt cx="1955418" cy="1077218"/>
          </a:xfrm>
        </p:grpSpPr>
        <p:pic>
          <p:nvPicPr>
            <p:cNvPr id="6" name="Picture 5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8112ACDE-3D68-EB2D-BB2B-46D5D1DF6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29" y="5403944"/>
              <a:ext cx="921371" cy="805323"/>
            </a:xfrm>
            <a:prstGeom prst="rect">
              <a:avLst/>
            </a:prstGeom>
          </p:spPr>
        </p:pic>
        <p:pic>
          <p:nvPicPr>
            <p:cNvPr id="12" name="Picture 11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85DAA4E4-6BE1-F96B-AADA-17CEC8015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00" y="5220327"/>
              <a:ext cx="1034047" cy="107721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3D45A92-D75F-C80E-5F59-9488CE625ECA}"/>
              </a:ext>
            </a:extLst>
          </p:cNvPr>
          <p:cNvSpPr txBox="1"/>
          <p:nvPr userDrawn="1"/>
        </p:nvSpPr>
        <p:spPr>
          <a:xfrm>
            <a:off x="2634123" y="343396"/>
            <a:ext cx="5671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“</a:t>
            </a:r>
            <a:r>
              <a:rPr lang="en-US" sz="1400" b="1" dirty="0">
                <a:solidFill>
                  <a:srgbClr val="DC1F2F"/>
                </a:solidFill>
                <a:latin typeface="Montserrat" pitchFamily="2" charset="0"/>
              </a:rPr>
              <a:t>LEARN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TEACH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with a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HEART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to be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GREAT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SMART</a:t>
            </a:r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6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00A54-934B-2F12-E5EE-35F261D00702}"/>
              </a:ext>
            </a:extLst>
          </p:cNvPr>
          <p:cNvSpPr/>
          <p:nvPr userDrawn="1"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8CF098-E77E-0705-BDD8-8C773D433E39}"/>
              </a:ext>
            </a:extLst>
          </p:cNvPr>
          <p:cNvGrpSpPr/>
          <p:nvPr userDrawn="1"/>
        </p:nvGrpSpPr>
        <p:grpSpPr>
          <a:xfrm>
            <a:off x="381000" y="994569"/>
            <a:ext cx="11430000" cy="1447800"/>
            <a:chOff x="381000" y="1921669"/>
            <a:chExt cx="11430000" cy="1447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2C40D6-BB8D-B99B-0876-3646FA0A44D7}"/>
                </a:ext>
              </a:extLst>
            </p:cNvPr>
            <p:cNvSpPr/>
            <p:nvPr/>
          </p:nvSpPr>
          <p:spPr>
            <a:xfrm>
              <a:off x="381000" y="1921669"/>
              <a:ext cx="11430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8800" b="1" dirty="0">
                <a:solidFill>
                  <a:srgbClr val="043E7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96B41F-DFE5-92A6-0801-A79351FF531F}"/>
                </a:ext>
              </a:extLst>
            </p:cNvPr>
            <p:cNvSpPr/>
            <p:nvPr/>
          </p:nvSpPr>
          <p:spPr>
            <a:xfrm>
              <a:off x="381000" y="1921669"/>
              <a:ext cx="128588" cy="1447800"/>
            </a:xfrm>
            <a:prstGeom prst="rect">
              <a:avLst/>
            </a:prstGeom>
            <a:solidFill>
              <a:srgbClr val="043E7D"/>
            </a:solidFill>
            <a:ln>
              <a:solidFill>
                <a:srgbClr val="04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10DBB50E-E3F9-F9FC-83F8-B4149093A6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0" y="3682590"/>
            <a:ext cx="1725595" cy="24408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38C03A-A933-1C85-2229-44AF50E9CE4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650024"/>
            <a:ext cx="1386557" cy="9802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F736C4-835C-525B-3F63-95074B8515D6}"/>
              </a:ext>
            </a:extLst>
          </p:cNvPr>
          <p:cNvGrpSpPr/>
          <p:nvPr userDrawn="1"/>
        </p:nvGrpSpPr>
        <p:grpSpPr>
          <a:xfrm>
            <a:off x="406878" y="-157608"/>
            <a:ext cx="2216754" cy="1221185"/>
            <a:chOff x="4239029" y="5220327"/>
            <a:chExt cx="1955418" cy="1077218"/>
          </a:xfrm>
        </p:grpSpPr>
        <p:pic>
          <p:nvPicPr>
            <p:cNvPr id="11" name="Picture 10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8DA3B2B7-CC35-FBF2-0A18-3186793AC3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29" y="5403944"/>
              <a:ext cx="921371" cy="805323"/>
            </a:xfrm>
            <a:prstGeom prst="rect">
              <a:avLst/>
            </a:prstGeom>
          </p:spPr>
        </p:pic>
        <p:pic>
          <p:nvPicPr>
            <p:cNvPr id="12" name="Picture 11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64DC7798-0759-E83B-3AC9-AD54358788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00" y="5220327"/>
              <a:ext cx="1034047" cy="107721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CD607CD-1CA3-65A0-347F-F9F5F1AAFB37}"/>
              </a:ext>
            </a:extLst>
          </p:cNvPr>
          <p:cNvSpPr txBox="1"/>
          <p:nvPr userDrawn="1"/>
        </p:nvSpPr>
        <p:spPr>
          <a:xfrm>
            <a:off x="2634123" y="343396"/>
            <a:ext cx="5671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“</a:t>
            </a:r>
            <a:r>
              <a:rPr lang="en-US" sz="1400" b="1" dirty="0">
                <a:solidFill>
                  <a:srgbClr val="DC1F2F"/>
                </a:solidFill>
                <a:latin typeface="Montserrat" pitchFamily="2" charset="0"/>
              </a:rPr>
              <a:t>LEARN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TEACH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with a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HEART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to be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GREAT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SMART</a:t>
            </a:r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49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8030D-42B7-58AF-6562-5378613B60BD}"/>
              </a:ext>
            </a:extLst>
          </p:cNvPr>
          <p:cNvSpPr/>
          <p:nvPr userDrawn="1"/>
        </p:nvSpPr>
        <p:spPr>
          <a:xfrm>
            <a:off x="1" y="5486400"/>
            <a:ext cx="12192000" cy="1371600"/>
          </a:xfrm>
          <a:prstGeom prst="rect">
            <a:avLst/>
          </a:prstGeom>
          <a:solidFill>
            <a:srgbClr val="04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D8421A-CEDC-ED25-A05D-68BAE0F29EB5}"/>
              </a:ext>
            </a:extLst>
          </p:cNvPr>
          <p:cNvGrpSpPr/>
          <p:nvPr userDrawn="1"/>
        </p:nvGrpSpPr>
        <p:grpSpPr>
          <a:xfrm>
            <a:off x="2547358" y="4693412"/>
            <a:ext cx="8589615" cy="2403072"/>
            <a:chOff x="5176518" y="4409752"/>
            <a:chExt cx="8589615" cy="240307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2C953F-9D55-277E-2466-7E3EEDF53A23}"/>
                </a:ext>
              </a:extLst>
            </p:cNvPr>
            <p:cNvSpPr txBox="1"/>
            <p:nvPr/>
          </p:nvSpPr>
          <p:spPr>
            <a:xfrm>
              <a:off x="7465197" y="5639873"/>
              <a:ext cx="6300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Department of Education</a:t>
              </a:r>
            </a:p>
            <a:p>
              <a:pPr algn="l"/>
              <a:r>
                <a:rPr lang="en-US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Schools Division of Zamboanga del Sur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57F8664-7132-D7DD-1497-E17F8FA8936A}"/>
                </a:ext>
              </a:extLst>
            </p:cNvPr>
            <p:cNvGrpSpPr/>
            <p:nvPr userDrawn="1"/>
          </p:nvGrpSpPr>
          <p:grpSpPr>
            <a:xfrm>
              <a:off x="5176518" y="4409752"/>
              <a:ext cx="2599888" cy="2403072"/>
              <a:chOff x="5274149" y="4391124"/>
              <a:chExt cx="2599888" cy="2403072"/>
            </a:xfrm>
          </p:grpSpPr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69D53100-B3E1-4627-5DD0-E496D48D4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4149" y="4391124"/>
                <a:ext cx="1698866" cy="2403072"/>
              </a:xfrm>
              <a:prstGeom prst="rect">
                <a:avLst/>
              </a:prstGeom>
            </p:spPr>
          </p:pic>
          <p:pic>
            <p:nvPicPr>
              <p:cNvPr id="4" name="Picture 3" descr="Logo&#10;&#10;Description automatically generated">
                <a:extLst>
                  <a:ext uri="{FF2B5EF4-FFF2-40B4-BE49-F238E27FC236}">
                    <a16:creationId xmlns:a16="http://schemas.microsoft.com/office/drawing/2014/main" id="{25D11087-2C8D-3F02-2B17-2F2A85527B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7194" y="5293488"/>
                <a:ext cx="1546843" cy="1093549"/>
              </a:xfrm>
              <a:prstGeom prst="rect">
                <a:avLst/>
              </a:prstGeom>
            </p:spPr>
          </p:pic>
        </p:grpSp>
      </p:grpSp>
      <p:sp>
        <p:nvSpPr>
          <p:cNvPr id="14" name="Google Shape;206;p32">
            <a:extLst>
              <a:ext uri="{FF2B5EF4-FFF2-40B4-BE49-F238E27FC236}">
                <a16:creationId xmlns:a16="http://schemas.microsoft.com/office/drawing/2014/main" id="{485CBF52-05C1-A4B0-6EC8-C6F8A46179C4}"/>
              </a:ext>
            </a:extLst>
          </p:cNvPr>
          <p:cNvSpPr/>
          <p:nvPr userDrawn="1"/>
        </p:nvSpPr>
        <p:spPr>
          <a:xfrm>
            <a:off x="4573500" y="5412150"/>
            <a:ext cx="30450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D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5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1E9E96-81E9-A897-A05E-0A47E4733901}"/>
              </a:ext>
            </a:extLst>
          </p:cNvPr>
          <p:cNvSpPr/>
          <p:nvPr userDrawn="1"/>
        </p:nvSpPr>
        <p:spPr>
          <a:xfrm>
            <a:off x="0" y="0"/>
            <a:ext cx="2333625" cy="6858000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A3C79B8-9A07-0767-7411-73B3056885CA}"/>
              </a:ext>
            </a:extLst>
          </p:cNvPr>
          <p:cNvSpPr txBox="1">
            <a:spLocks/>
          </p:cNvSpPr>
          <p:nvPr userDrawn="1"/>
        </p:nvSpPr>
        <p:spPr>
          <a:xfrm>
            <a:off x="7639050" y="787920"/>
            <a:ext cx="4171950" cy="8455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43E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B5C6D6-9F0C-0A43-816A-961BBC6581A2}"/>
              </a:ext>
            </a:extLst>
          </p:cNvPr>
          <p:cNvSpPr txBox="1">
            <a:spLocks/>
          </p:cNvSpPr>
          <p:nvPr userDrawn="1"/>
        </p:nvSpPr>
        <p:spPr>
          <a:xfrm>
            <a:off x="7639050" y="1825625"/>
            <a:ext cx="4171950" cy="3821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043E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Google Shape;244;p38">
            <a:extLst>
              <a:ext uri="{FF2B5EF4-FFF2-40B4-BE49-F238E27FC236}">
                <a16:creationId xmlns:a16="http://schemas.microsoft.com/office/drawing/2014/main" id="{D92397C5-EDD7-350D-3514-85FAC3DACEAD}"/>
              </a:ext>
            </a:extLst>
          </p:cNvPr>
          <p:cNvSpPr/>
          <p:nvPr userDrawn="1"/>
        </p:nvSpPr>
        <p:spPr>
          <a:xfrm rot="-5400000">
            <a:off x="2191875" y="389358"/>
            <a:ext cx="2835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A8422D-AC13-D1A2-1C44-BCA981AD025D}"/>
              </a:ext>
            </a:extLst>
          </p:cNvPr>
          <p:cNvGrpSpPr/>
          <p:nvPr userDrawn="1"/>
        </p:nvGrpSpPr>
        <p:grpSpPr>
          <a:xfrm>
            <a:off x="10111677" y="5779639"/>
            <a:ext cx="1955418" cy="1077218"/>
            <a:chOff x="4239029" y="5220327"/>
            <a:chExt cx="1955418" cy="1077218"/>
          </a:xfrm>
        </p:grpSpPr>
        <p:pic>
          <p:nvPicPr>
            <p:cNvPr id="3" name="Picture 2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30C86E19-0D3C-A5B2-49CA-A4BB624A1D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29" y="5403944"/>
              <a:ext cx="921371" cy="805323"/>
            </a:xfrm>
            <a:prstGeom prst="rect">
              <a:avLst/>
            </a:prstGeom>
          </p:spPr>
        </p:pic>
        <p:pic>
          <p:nvPicPr>
            <p:cNvPr id="4" name="Picture 3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889C7CAC-A74C-EC62-6579-B4A0D6929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00" y="5220327"/>
              <a:ext cx="1034047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84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28F14-4D82-F787-E3CD-7C67588B9071}"/>
              </a:ext>
            </a:extLst>
          </p:cNvPr>
          <p:cNvSpPr>
            <a:spLocks/>
          </p:cNvSpPr>
          <p:nvPr userDrawn="1"/>
        </p:nvSpPr>
        <p:spPr>
          <a:xfrm>
            <a:off x="7249734" y="0"/>
            <a:ext cx="4942265" cy="3042365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50B8CF6-2B0C-81B6-9076-C83C6235FC9D}"/>
              </a:ext>
            </a:extLst>
          </p:cNvPr>
          <p:cNvSpPr txBox="1">
            <a:spLocks/>
          </p:cNvSpPr>
          <p:nvPr userDrawn="1"/>
        </p:nvSpPr>
        <p:spPr>
          <a:xfrm>
            <a:off x="7705725" y="492645"/>
            <a:ext cx="4171950" cy="8455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BA53A0B-DCBC-9B07-7BA3-EAF8ABC8BE0F}"/>
              </a:ext>
            </a:extLst>
          </p:cNvPr>
          <p:cNvSpPr txBox="1">
            <a:spLocks/>
          </p:cNvSpPr>
          <p:nvPr userDrawn="1"/>
        </p:nvSpPr>
        <p:spPr>
          <a:xfrm>
            <a:off x="7705725" y="1530350"/>
            <a:ext cx="417195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998128-B12A-3523-22D2-F3D407610529}"/>
              </a:ext>
            </a:extLst>
          </p:cNvPr>
          <p:cNvGrpSpPr/>
          <p:nvPr userDrawn="1"/>
        </p:nvGrpSpPr>
        <p:grpSpPr>
          <a:xfrm>
            <a:off x="5118291" y="5779639"/>
            <a:ext cx="1955418" cy="1077218"/>
            <a:chOff x="4239029" y="5220327"/>
            <a:chExt cx="1955418" cy="1077218"/>
          </a:xfrm>
        </p:grpSpPr>
        <p:pic>
          <p:nvPicPr>
            <p:cNvPr id="5" name="Picture 4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F1553859-F51E-9D87-3B1E-72CDB6FC5F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29" y="5403944"/>
              <a:ext cx="921371" cy="805323"/>
            </a:xfrm>
            <a:prstGeom prst="rect">
              <a:avLst/>
            </a:prstGeom>
          </p:spPr>
        </p:pic>
        <p:pic>
          <p:nvPicPr>
            <p:cNvPr id="6" name="Picture 5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A51AF7DE-EA5F-02E2-E388-839C09CDC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00" y="5220327"/>
              <a:ext cx="1034047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98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D39E8A-8B8B-57F6-7535-E3E37FD156FF}"/>
              </a:ext>
            </a:extLst>
          </p:cNvPr>
          <p:cNvSpPr/>
          <p:nvPr userDrawn="1"/>
        </p:nvSpPr>
        <p:spPr>
          <a:xfrm>
            <a:off x="0" y="0"/>
            <a:ext cx="12191999" cy="969019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80493-E04A-C594-3F58-8B0A9910440B}"/>
              </a:ext>
            </a:extLst>
          </p:cNvPr>
          <p:cNvSpPr txBox="1"/>
          <p:nvPr userDrawn="1"/>
        </p:nvSpPr>
        <p:spPr>
          <a:xfrm>
            <a:off x="3260127" y="330620"/>
            <a:ext cx="5671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“LEARN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TEACH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</a:rPr>
              <a:t> with a </a:t>
            </a:r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HEART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</a:rPr>
              <a:t> to be </a:t>
            </a:r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GREAT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SMART”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A5DAD6-3714-0630-AF37-898BF0FC4778}"/>
              </a:ext>
            </a:extLst>
          </p:cNvPr>
          <p:cNvGrpSpPr/>
          <p:nvPr userDrawn="1"/>
        </p:nvGrpSpPr>
        <p:grpSpPr>
          <a:xfrm>
            <a:off x="212027" y="5779639"/>
            <a:ext cx="1955418" cy="1077218"/>
            <a:chOff x="4239029" y="5220327"/>
            <a:chExt cx="1955418" cy="1077218"/>
          </a:xfrm>
        </p:grpSpPr>
        <p:pic>
          <p:nvPicPr>
            <p:cNvPr id="6" name="Picture 5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FA34C572-BEEC-376F-7A47-B202EB7F51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29" y="5403944"/>
              <a:ext cx="921371" cy="805323"/>
            </a:xfrm>
            <a:prstGeom prst="rect">
              <a:avLst/>
            </a:prstGeom>
          </p:spPr>
        </p:pic>
        <p:pic>
          <p:nvPicPr>
            <p:cNvPr id="8" name="Picture 7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3C2E8334-FBA9-DD5E-3108-EBC8634E58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00" y="5220327"/>
              <a:ext cx="1034047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14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06B761-2D76-B979-25CE-0E7B7943B3B7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04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206;p32">
            <a:extLst>
              <a:ext uri="{FF2B5EF4-FFF2-40B4-BE49-F238E27FC236}">
                <a16:creationId xmlns:a16="http://schemas.microsoft.com/office/drawing/2014/main" id="{48F18271-52FE-E6B8-26A7-1467449FCA2E}"/>
              </a:ext>
            </a:extLst>
          </p:cNvPr>
          <p:cNvSpPr/>
          <p:nvPr userDrawn="1"/>
        </p:nvSpPr>
        <p:spPr>
          <a:xfrm>
            <a:off x="4573500" y="3811950"/>
            <a:ext cx="30450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itle 21">
            <a:extLst>
              <a:ext uri="{FF2B5EF4-FFF2-40B4-BE49-F238E27FC236}">
                <a16:creationId xmlns:a16="http://schemas.microsoft.com/office/drawing/2014/main" id="{E28EDEFB-93FE-108A-FB39-FDAC8B62B06A}"/>
              </a:ext>
            </a:extLst>
          </p:cNvPr>
          <p:cNvSpPr txBox="1">
            <a:spLocks/>
          </p:cNvSpPr>
          <p:nvPr userDrawn="1"/>
        </p:nvSpPr>
        <p:spPr>
          <a:xfrm>
            <a:off x="1524000" y="272783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ubtitle 22">
            <a:extLst>
              <a:ext uri="{FF2B5EF4-FFF2-40B4-BE49-F238E27FC236}">
                <a16:creationId xmlns:a16="http://schemas.microsoft.com/office/drawing/2014/main" id="{79509CBE-127A-68BF-29ED-3E8885F023CD}"/>
              </a:ext>
            </a:extLst>
          </p:cNvPr>
          <p:cNvSpPr txBox="1">
            <a:spLocks/>
          </p:cNvSpPr>
          <p:nvPr userDrawn="1"/>
        </p:nvSpPr>
        <p:spPr>
          <a:xfrm>
            <a:off x="1524000" y="2752458"/>
            <a:ext cx="9144000" cy="828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8539-5444-03F8-D3D3-9C1A02FE9CE2}"/>
              </a:ext>
            </a:extLst>
          </p:cNvPr>
          <p:cNvSpPr txBox="1"/>
          <p:nvPr userDrawn="1"/>
        </p:nvSpPr>
        <p:spPr>
          <a:xfrm>
            <a:off x="3260128" y="5614892"/>
            <a:ext cx="5671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“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LEARN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TEACH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with a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HEART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to be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GREAT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SMART</a:t>
            </a:r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38743-549C-FC92-3D91-41E5DDB1FC10}"/>
              </a:ext>
            </a:extLst>
          </p:cNvPr>
          <p:cNvGrpSpPr/>
          <p:nvPr userDrawn="1"/>
        </p:nvGrpSpPr>
        <p:grpSpPr>
          <a:xfrm>
            <a:off x="4239029" y="3629475"/>
            <a:ext cx="3967282" cy="2242143"/>
            <a:chOff x="4657605" y="4469605"/>
            <a:chExt cx="3967282" cy="2242143"/>
          </a:xfrm>
        </p:grpSpPr>
        <p:pic>
          <p:nvPicPr>
            <p:cNvPr id="12" name="Picture 1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5E14263-7102-B198-B8A4-3F31E1E86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826" y="4469605"/>
              <a:ext cx="1585095" cy="224214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0A847FF-B638-E1B8-8C23-DD1D265DB1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092" y="5372506"/>
              <a:ext cx="1308795" cy="925260"/>
            </a:xfrm>
            <a:prstGeom prst="rect">
              <a:avLst/>
            </a:prstGeom>
          </p:spPr>
        </p:pic>
        <p:pic>
          <p:nvPicPr>
            <p:cNvPr id="14" name="Picture 13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2A995468-E5A3-A3B8-44D1-6C0B82B4A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605" y="5480144"/>
              <a:ext cx="921371" cy="805323"/>
            </a:xfrm>
            <a:prstGeom prst="rect">
              <a:avLst/>
            </a:prstGeom>
          </p:spPr>
        </p:pic>
        <p:pic>
          <p:nvPicPr>
            <p:cNvPr id="15" name="Picture 14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A11BD3CB-9A7B-AC87-9182-8E9D6AFF9F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976" y="5296527"/>
              <a:ext cx="1034047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7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1">
            <a:extLst>
              <a:ext uri="{FF2B5EF4-FFF2-40B4-BE49-F238E27FC236}">
                <a16:creationId xmlns:a16="http://schemas.microsoft.com/office/drawing/2014/main" id="{0156AB5F-94D4-A0F8-50DB-7FC0CA41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783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 HERE</a:t>
            </a:r>
          </a:p>
        </p:txBody>
      </p:sp>
      <p:sp>
        <p:nvSpPr>
          <p:cNvPr id="9" name="Subtitle 22">
            <a:extLst>
              <a:ext uri="{FF2B5EF4-FFF2-40B4-BE49-F238E27FC236}">
                <a16:creationId xmlns:a16="http://schemas.microsoft.com/office/drawing/2014/main" id="{7DFF8049-0AC6-FDE1-E249-BC88F1D2D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52458"/>
            <a:ext cx="9144000" cy="8289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3872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97BD23-C74E-D62F-122D-5A2EBCC9BAE0}"/>
              </a:ext>
            </a:extLst>
          </p:cNvPr>
          <p:cNvSpPr/>
          <p:nvPr/>
        </p:nvSpPr>
        <p:spPr>
          <a:xfrm>
            <a:off x="0" y="0"/>
            <a:ext cx="2333625" cy="6858000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D4EA41-14B6-4040-AF35-A9763DE29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733425" y="1210716"/>
            <a:ext cx="6581775" cy="4436567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A57DE60A-5F42-A46D-82C7-64739328DAC9}"/>
              </a:ext>
            </a:extLst>
          </p:cNvPr>
          <p:cNvSpPr txBox="1">
            <a:spLocks/>
          </p:cNvSpPr>
          <p:nvPr/>
        </p:nvSpPr>
        <p:spPr>
          <a:xfrm>
            <a:off x="7639050" y="787920"/>
            <a:ext cx="4171950" cy="84559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43E7D"/>
                </a:solidFill>
                <a:latin typeface="Century Gothic" panose="020B0502020202020204" pitchFamily="34" charset="0"/>
              </a:rPr>
              <a:t>TITLE</a:t>
            </a:r>
            <a:endParaRPr lang="en-US" b="1" dirty="0">
              <a:solidFill>
                <a:srgbClr val="043E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4678652-4389-415D-0034-C961A7ADE825}"/>
              </a:ext>
            </a:extLst>
          </p:cNvPr>
          <p:cNvSpPr txBox="1">
            <a:spLocks/>
          </p:cNvSpPr>
          <p:nvPr/>
        </p:nvSpPr>
        <p:spPr>
          <a:xfrm>
            <a:off x="7639050" y="1825625"/>
            <a:ext cx="4171950" cy="3821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A picture is worth a thousand words.</a:t>
            </a:r>
          </a:p>
        </p:txBody>
      </p:sp>
      <p:sp>
        <p:nvSpPr>
          <p:cNvPr id="11" name="Google Shape;244;p38">
            <a:extLst>
              <a:ext uri="{FF2B5EF4-FFF2-40B4-BE49-F238E27FC236}">
                <a16:creationId xmlns:a16="http://schemas.microsoft.com/office/drawing/2014/main" id="{FEACBB32-6A4E-A28A-E520-5FE547C8DF84}"/>
              </a:ext>
            </a:extLst>
          </p:cNvPr>
          <p:cNvSpPr/>
          <p:nvPr/>
        </p:nvSpPr>
        <p:spPr>
          <a:xfrm rot="-5400000">
            <a:off x="2191875" y="389358"/>
            <a:ext cx="2835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7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230AE4-1CCB-3929-9783-DF538C7202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49734" y="0"/>
            <a:ext cx="4942265" cy="3042365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1DE8EE-7FD4-9948-D248-8AE49EBFE7C8}"/>
              </a:ext>
            </a:extLst>
          </p:cNvPr>
          <p:cNvSpPr txBox="1">
            <a:spLocks/>
          </p:cNvSpPr>
          <p:nvPr/>
        </p:nvSpPr>
        <p:spPr>
          <a:xfrm>
            <a:off x="7705725" y="492645"/>
            <a:ext cx="4171950" cy="8455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B548E-0B1B-B399-C76C-AA8B2C560331}"/>
              </a:ext>
            </a:extLst>
          </p:cNvPr>
          <p:cNvSpPr txBox="1">
            <a:spLocks/>
          </p:cNvSpPr>
          <p:nvPr/>
        </p:nvSpPr>
        <p:spPr>
          <a:xfrm>
            <a:off x="7705725" y="1530350"/>
            <a:ext cx="417195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entury Gothic" panose="020B0502020202020204" pitchFamily="34" charset="0"/>
              </a:rPr>
              <a:t>A picture is worth a thousand words.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EF47E-3A7D-6F35-F635-D1729A5C8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381000" y="862181"/>
            <a:ext cx="3234366" cy="2180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83B68-9C81-DCE4-26E4-067E21B21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381000" y="3280505"/>
            <a:ext cx="3234366" cy="2180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571D2-0C0D-FE7F-7C55-6A4D34329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3815366" y="862181"/>
            <a:ext cx="3191515" cy="2180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13F181-A65E-3E4D-F0B5-2251ADBA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3815367" y="3280505"/>
            <a:ext cx="3234366" cy="2180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6F22BD-A79E-CB62-6506-ED7E3FAB6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7249734" y="3280505"/>
            <a:ext cx="3234366" cy="21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0;p56">
            <a:extLst>
              <a:ext uri="{FF2B5EF4-FFF2-40B4-BE49-F238E27FC236}">
                <a16:creationId xmlns:a16="http://schemas.microsoft.com/office/drawing/2014/main" id="{1006833C-6F8D-6985-C5C0-352DCB91152C}"/>
              </a:ext>
            </a:extLst>
          </p:cNvPr>
          <p:cNvSpPr txBox="1">
            <a:spLocks/>
          </p:cNvSpPr>
          <p:nvPr/>
        </p:nvSpPr>
        <p:spPr>
          <a:xfrm>
            <a:off x="1069199" y="1341000"/>
            <a:ext cx="26241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32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MULTIMEDIA</a:t>
            </a:r>
          </a:p>
        </p:txBody>
      </p:sp>
      <p:sp>
        <p:nvSpPr>
          <p:cNvPr id="3" name="Google Shape;2171;p56">
            <a:extLst>
              <a:ext uri="{FF2B5EF4-FFF2-40B4-BE49-F238E27FC236}">
                <a16:creationId xmlns:a16="http://schemas.microsoft.com/office/drawing/2014/main" id="{27A432EC-AA6B-2133-BD58-7255E887B1A1}"/>
              </a:ext>
            </a:extLst>
          </p:cNvPr>
          <p:cNvSpPr txBox="1">
            <a:spLocks/>
          </p:cNvSpPr>
          <p:nvPr/>
        </p:nvSpPr>
        <p:spPr>
          <a:xfrm>
            <a:off x="254000" y="2160300"/>
            <a:ext cx="4254499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43E7D"/>
                </a:solidFill>
                <a:latin typeface="Century Gothic" panose="020B0502020202020204" pitchFamily="34" charset="0"/>
              </a:rPr>
              <a:t>If you want, you can insert your multimedia content here.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9D5271-7B32-EAD2-0704-A26C41C70251}"/>
              </a:ext>
            </a:extLst>
          </p:cNvPr>
          <p:cNvGrpSpPr/>
          <p:nvPr/>
        </p:nvGrpSpPr>
        <p:grpSpPr>
          <a:xfrm>
            <a:off x="4781731" y="1432408"/>
            <a:ext cx="6768419" cy="4552016"/>
            <a:chOff x="4349931" y="1317027"/>
            <a:chExt cx="6768419" cy="45520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5A7850-0E4D-E691-F68E-3D31FFB74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7" r="7610"/>
            <a:stretch/>
          </p:blipFill>
          <p:spPr>
            <a:xfrm>
              <a:off x="4365303" y="1317027"/>
              <a:ext cx="6753047" cy="4552016"/>
            </a:xfrm>
            <a:prstGeom prst="rect">
              <a:avLst/>
            </a:prstGeom>
          </p:spPr>
        </p:pic>
        <p:sp>
          <p:nvSpPr>
            <p:cNvPr id="6" name="Google Shape;2173;p56">
              <a:extLst>
                <a:ext uri="{FF2B5EF4-FFF2-40B4-BE49-F238E27FC236}">
                  <a16:creationId xmlns:a16="http://schemas.microsoft.com/office/drawing/2014/main" id="{89239E29-7DC5-7BF5-3AE6-49B827D4BD4B}"/>
                </a:ext>
              </a:extLst>
            </p:cNvPr>
            <p:cNvSpPr/>
            <p:nvPr/>
          </p:nvSpPr>
          <p:spPr>
            <a:xfrm>
              <a:off x="6990711" y="2753003"/>
              <a:ext cx="1414335" cy="1275793"/>
            </a:xfrm>
            <a:prstGeom prst="roundRect">
              <a:avLst>
                <a:gd name="adj" fmla="val 0"/>
              </a:avLst>
            </a:prstGeom>
            <a:solidFill>
              <a:srgbClr val="192E40">
                <a:alpha val="8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2174;p56">
              <a:extLst>
                <a:ext uri="{FF2B5EF4-FFF2-40B4-BE49-F238E27FC236}">
                  <a16:creationId xmlns:a16="http://schemas.microsoft.com/office/drawing/2014/main" id="{2C3DCBE0-8E69-E861-793B-BDEBED658AC8}"/>
                </a:ext>
              </a:extLst>
            </p:cNvPr>
            <p:cNvGrpSpPr/>
            <p:nvPr/>
          </p:nvGrpSpPr>
          <p:grpSpPr>
            <a:xfrm>
              <a:off x="4349931" y="2998501"/>
              <a:ext cx="6753046" cy="2838150"/>
              <a:chOff x="2893438" y="3140119"/>
              <a:chExt cx="3363645" cy="1413662"/>
            </a:xfrm>
          </p:grpSpPr>
          <p:sp>
            <p:nvSpPr>
              <p:cNvPr id="8" name="Google Shape;2175;p56">
                <a:extLst>
                  <a:ext uri="{FF2B5EF4-FFF2-40B4-BE49-F238E27FC236}">
                    <a16:creationId xmlns:a16="http://schemas.microsoft.com/office/drawing/2014/main" id="{D69C37FE-CCAA-D8D5-B864-27B065EFF6C2}"/>
                  </a:ext>
                </a:extLst>
              </p:cNvPr>
              <p:cNvSpPr/>
              <p:nvPr/>
            </p:nvSpPr>
            <p:spPr>
              <a:xfrm>
                <a:off x="2893438" y="4312656"/>
                <a:ext cx="3363645" cy="18619"/>
              </a:xfrm>
              <a:custGeom>
                <a:avLst/>
                <a:gdLst/>
                <a:ahLst/>
                <a:cxnLst/>
                <a:rect l="l" t="t" r="r" b="b"/>
                <a:pathLst>
                  <a:path w="276218" h="1529" extrusionOk="0">
                    <a:moveTo>
                      <a:pt x="1" y="0"/>
                    </a:moveTo>
                    <a:lnTo>
                      <a:pt x="1" y="1528"/>
                    </a:lnTo>
                    <a:lnTo>
                      <a:pt x="276218" y="1528"/>
                    </a:lnTo>
                    <a:lnTo>
                      <a:pt x="276218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176;p56">
                <a:extLst>
                  <a:ext uri="{FF2B5EF4-FFF2-40B4-BE49-F238E27FC236}">
                    <a16:creationId xmlns:a16="http://schemas.microsoft.com/office/drawing/2014/main" id="{44F81738-36AD-9A25-69D8-130E91A906AF}"/>
                  </a:ext>
                </a:extLst>
              </p:cNvPr>
              <p:cNvSpPr/>
              <p:nvPr/>
            </p:nvSpPr>
            <p:spPr>
              <a:xfrm>
                <a:off x="4442961" y="3140119"/>
                <a:ext cx="308378" cy="409083"/>
              </a:xfrm>
              <a:custGeom>
                <a:avLst/>
                <a:gdLst/>
                <a:ahLst/>
                <a:cxnLst/>
                <a:rect l="l" t="t" r="r" b="b"/>
                <a:pathLst>
                  <a:path w="27134" h="35995" extrusionOk="0">
                    <a:moveTo>
                      <a:pt x="1" y="0"/>
                    </a:moveTo>
                    <a:lnTo>
                      <a:pt x="1" y="35994"/>
                    </a:lnTo>
                    <a:lnTo>
                      <a:pt x="27133" y="180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2177;p56">
                <a:extLst>
                  <a:ext uri="{FF2B5EF4-FFF2-40B4-BE49-F238E27FC236}">
                    <a16:creationId xmlns:a16="http://schemas.microsoft.com/office/drawing/2014/main" id="{CF80D180-E1E0-D5B5-DE77-6BBB7C46EA2A}"/>
                  </a:ext>
                </a:extLst>
              </p:cNvPr>
              <p:cNvSpPr/>
              <p:nvPr/>
            </p:nvSpPr>
            <p:spPr>
              <a:xfrm>
                <a:off x="3537957" y="4416847"/>
                <a:ext cx="89322" cy="125781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10329" extrusionOk="0">
                    <a:moveTo>
                      <a:pt x="1" y="1"/>
                    </a:moveTo>
                    <a:lnTo>
                      <a:pt x="1" y="10328"/>
                    </a:lnTo>
                    <a:lnTo>
                      <a:pt x="7334" y="51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178;p56">
                <a:extLst>
                  <a:ext uri="{FF2B5EF4-FFF2-40B4-BE49-F238E27FC236}">
                    <a16:creationId xmlns:a16="http://schemas.microsoft.com/office/drawing/2014/main" id="{B2445D80-D46D-218F-AA64-F9FC6D36EDAF}"/>
                  </a:ext>
                </a:extLst>
              </p:cNvPr>
              <p:cNvSpPr/>
              <p:nvPr/>
            </p:nvSpPr>
            <p:spPr>
              <a:xfrm>
                <a:off x="3642160" y="4416847"/>
                <a:ext cx="20848" cy="12578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0329" extrusionOk="0">
                    <a:moveTo>
                      <a:pt x="0" y="1"/>
                    </a:moveTo>
                    <a:lnTo>
                      <a:pt x="0" y="10328"/>
                    </a:lnTo>
                    <a:lnTo>
                      <a:pt x="1711" y="10328"/>
                    </a:lnTo>
                    <a:lnTo>
                      <a:pt x="1711" y="1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179;p56">
                <a:extLst>
                  <a:ext uri="{FF2B5EF4-FFF2-40B4-BE49-F238E27FC236}">
                    <a16:creationId xmlns:a16="http://schemas.microsoft.com/office/drawing/2014/main" id="{95EE45EB-262F-5253-441F-F513CB8B98D6}"/>
                  </a:ext>
                </a:extLst>
              </p:cNvPr>
              <p:cNvSpPr/>
              <p:nvPr/>
            </p:nvSpPr>
            <p:spPr>
              <a:xfrm>
                <a:off x="3284917" y="4416847"/>
                <a:ext cx="89310" cy="125781"/>
              </a:xfrm>
              <a:custGeom>
                <a:avLst/>
                <a:gdLst/>
                <a:ahLst/>
                <a:cxnLst/>
                <a:rect l="l" t="t" r="r" b="b"/>
                <a:pathLst>
                  <a:path w="7334" h="10329" extrusionOk="0">
                    <a:moveTo>
                      <a:pt x="1" y="1"/>
                    </a:moveTo>
                    <a:lnTo>
                      <a:pt x="1" y="10328"/>
                    </a:lnTo>
                    <a:lnTo>
                      <a:pt x="7334" y="51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80;p56">
                <a:extLst>
                  <a:ext uri="{FF2B5EF4-FFF2-40B4-BE49-F238E27FC236}">
                    <a16:creationId xmlns:a16="http://schemas.microsoft.com/office/drawing/2014/main" id="{97BD864C-50AC-49A9-D1FA-9906B2F8A0FC}"/>
                  </a:ext>
                </a:extLst>
              </p:cNvPr>
              <p:cNvSpPr/>
              <p:nvPr/>
            </p:nvSpPr>
            <p:spPr>
              <a:xfrm>
                <a:off x="3032619" y="4416847"/>
                <a:ext cx="88567" cy="125781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0329" extrusionOk="0">
                    <a:moveTo>
                      <a:pt x="7272" y="1"/>
                    </a:moveTo>
                    <a:lnTo>
                      <a:pt x="0" y="5195"/>
                    </a:lnTo>
                    <a:lnTo>
                      <a:pt x="7272" y="10328"/>
                    </a:lnTo>
                    <a:lnTo>
                      <a:pt x="7272" y="1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81;p56">
                <a:extLst>
                  <a:ext uri="{FF2B5EF4-FFF2-40B4-BE49-F238E27FC236}">
                    <a16:creationId xmlns:a16="http://schemas.microsoft.com/office/drawing/2014/main" id="{07053558-99BF-6CCE-9232-57E19392BB89}"/>
                  </a:ext>
                </a:extLst>
              </p:cNvPr>
              <p:cNvSpPr/>
              <p:nvPr/>
            </p:nvSpPr>
            <p:spPr>
              <a:xfrm>
                <a:off x="5483438" y="4396009"/>
                <a:ext cx="162984" cy="157772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2956" extrusionOk="0">
                    <a:moveTo>
                      <a:pt x="6661" y="4401"/>
                    </a:moveTo>
                    <a:cubicBezTo>
                      <a:pt x="7822" y="4401"/>
                      <a:pt x="8800" y="5317"/>
                      <a:pt x="8800" y="6478"/>
                    </a:cubicBezTo>
                    <a:lnTo>
                      <a:pt x="8800" y="6539"/>
                    </a:lnTo>
                    <a:cubicBezTo>
                      <a:pt x="8842" y="7827"/>
                      <a:pt x="7783" y="8690"/>
                      <a:pt x="6678" y="8690"/>
                    </a:cubicBezTo>
                    <a:cubicBezTo>
                      <a:pt x="6157" y="8690"/>
                      <a:pt x="5626" y="8498"/>
                      <a:pt x="5195" y="8067"/>
                    </a:cubicBezTo>
                    <a:cubicBezTo>
                      <a:pt x="3789" y="6723"/>
                      <a:pt x="4767" y="4401"/>
                      <a:pt x="6661" y="4401"/>
                    </a:cubicBezTo>
                    <a:close/>
                    <a:moveTo>
                      <a:pt x="5928" y="1"/>
                    </a:moveTo>
                    <a:cubicBezTo>
                      <a:pt x="5622" y="551"/>
                      <a:pt x="5378" y="1162"/>
                      <a:pt x="5133" y="1773"/>
                    </a:cubicBezTo>
                    <a:lnTo>
                      <a:pt x="4339" y="2078"/>
                    </a:lnTo>
                    <a:cubicBezTo>
                      <a:pt x="3728" y="1834"/>
                      <a:pt x="3117" y="1590"/>
                      <a:pt x="2445" y="1406"/>
                    </a:cubicBezTo>
                    <a:lnTo>
                      <a:pt x="1406" y="2445"/>
                    </a:lnTo>
                    <a:cubicBezTo>
                      <a:pt x="1650" y="3056"/>
                      <a:pt x="1895" y="3667"/>
                      <a:pt x="2200" y="4217"/>
                    </a:cubicBezTo>
                    <a:lnTo>
                      <a:pt x="1834" y="5012"/>
                    </a:lnTo>
                    <a:cubicBezTo>
                      <a:pt x="1222" y="5195"/>
                      <a:pt x="611" y="5501"/>
                      <a:pt x="0" y="5806"/>
                    </a:cubicBezTo>
                    <a:lnTo>
                      <a:pt x="0" y="7212"/>
                    </a:lnTo>
                    <a:cubicBezTo>
                      <a:pt x="611" y="7517"/>
                      <a:pt x="1222" y="7762"/>
                      <a:pt x="1834" y="8006"/>
                    </a:cubicBezTo>
                    <a:lnTo>
                      <a:pt x="2200" y="8739"/>
                    </a:lnTo>
                    <a:cubicBezTo>
                      <a:pt x="1895" y="9350"/>
                      <a:pt x="1650" y="9962"/>
                      <a:pt x="1467" y="10573"/>
                    </a:cubicBezTo>
                    <a:lnTo>
                      <a:pt x="2506" y="11612"/>
                    </a:lnTo>
                    <a:cubicBezTo>
                      <a:pt x="3117" y="11428"/>
                      <a:pt x="3728" y="11123"/>
                      <a:pt x="4339" y="10878"/>
                    </a:cubicBezTo>
                    <a:lnTo>
                      <a:pt x="5195" y="11184"/>
                    </a:lnTo>
                    <a:cubicBezTo>
                      <a:pt x="5378" y="11795"/>
                      <a:pt x="5683" y="12406"/>
                      <a:pt x="5989" y="12956"/>
                    </a:cubicBezTo>
                    <a:lnTo>
                      <a:pt x="7456" y="12956"/>
                    </a:lnTo>
                    <a:cubicBezTo>
                      <a:pt x="7761" y="12406"/>
                      <a:pt x="8006" y="11795"/>
                      <a:pt x="8250" y="11184"/>
                    </a:cubicBezTo>
                    <a:lnTo>
                      <a:pt x="9044" y="10878"/>
                    </a:lnTo>
                    <a:cubicBezTo>
                      <a:pt x="9656" y="11123"/>
                      <a:pt x="10267" y="11367"/>
                      <a:pt x="10939" y="11612"/>
                    </a:cubicBezTo>
                    <a:lnTo>
                      <a:pt x="11978" y="10573"/>
                    </a:lnTo>
                    <a:cubicBezTo>
                      <a:pt x="11733" y="9962"/>
                      <a:pt x="11489" y="9350"/>
                      <a:pt x="11183" y="8739"/>
                    </a:cubicBezTo>
                    <a:lnTo>
                      <a:pt x="11550" y="7945"/>
                    </a:lnTo>
                    <a:cubicBezTo>
                      <a:pt x="12161" y="7762"/>
                      <a:pt x="12772" y="7456"/>
                      <a:pt x="13383" y="7151"/>
                    </a:cubicBezTo>
                    <a:lnTo>
                      <a:pt x="13383" y="5745"/>
                    </a:lnTo>
                    <a:cubicBezTo>
                      <a:pt x="12772" y="5439"/>
                      <a:pt x="12161" y="5195"/>
                      <a:pt x="11550" y="5012"/>
                    </a:cubicBezTo>
                    <a:lnTo>
                      <a:pt x="11183" y="4156"/>
                    </a:lnTo>
                    <a:cubicBezTo>
                      <a:pt x="11489" y="3606"/>
                      <a:pt x="11733" y="2995"/>
                      <a:pt x="11917" y="2323"/>
                    </a:cubicBezTo>
                    <a:lnTo>
                      <a:pt x="10878" y="1345"/>
                    </a:lnTo>
                    <a:cubicBezTo>
                      <a:pt x="10206" y="1528"/>
                      <a:pt x="9594" y="1773"/>
                      <a:pt x="9044" y="2078"/>
                    </a:cubicBezTo>
                    <a:lnTo>
                      <a:pt x="8189" y="1773"/>
                    </a:lnTo>
                    <a:cubicBezTo>
                      <a:pt x="7945" y="1162"/>
                      <a:pt x="7700" y="551"/>
                      <a:pt x="7395" y="1"/>
                    </a:cubicBez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82;p56">
                <a:extLst>
                  <a:ext uri="{FF2B5EF4-FFF2-40B4-BE49-F238E27FC236}">
                    <a16:creationId xmlns:a16="http://schemas.microsoft.com/office/drawing/2014/main" id="{1DBE0E1B-D70F-0F5E-41CF-253CBEDE46EF}"/>
                  </a:ext>
                </a:extLst>
              </p:cNvPr>
              <p:cNvSpPr/>
              <p:nvPr/>
            </p:nvSpPr>
            <p:spPr>
              <a:xfrm>
                <a:off x="5761043" y="4413132"/>
                <a:ext cx="186048" cy="122055"/>
              </a:xfrm>
              <a:custGeom>
                <a:avLst/>
                <a:gdLst/>
                <a:ahLst/>
                <a:cxnLst/>
                <a:rect l="l" t="t" r="r" b="b"/>
                <a:pathLst>
                  <a:path w="15278" h="10023" extrusionOk="0">
                    <a:moveTo>
                      <a:pt x="14178" y="1100"/>
                    </a:moveTo>
                    <a:lnTo>
                      <a:pt x="14178" y="8861"/>
                    </a:lnTo>
                    <a:lnTo>
                      <a:pt x="1161" y="8861"/>
                    </a:lnTo>
                    <a:lnTo>
                      <a:pt x="1161" y="1100"/>
                    </a:lnTo>
                    <a:close/>
                    <a:moveTo>
                      <a:pt x="0" y="0"/>
                    </a:moveTo>
                    <a:lnTo>
                      <a:pt x="0" y="10022"/>
                    </a:lnTo>
                    <a:lnTo>
                      <a:pt x="15278" y="10022"/>
                    </a:lnTo>
                    <a:lnTo>
                      <a:pt x="15278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83;p56">
                <a:extLst>
                  <a:ext uri="{FF2B5EF4-FFF2-40B4-BE49-F238E27FC236}">
                    <a16:creationId xmlns:a16="http://schemas.microsoft.com/office/drawing/2014/main" id="{2705B20D-A530-4EF1-B3D4-2794E01726E7}"/>
                  </a:ext>
                </a:extLst>
              </p:cNvPr>
              <p:cNvSpPr/>
              <p:nvPr/>
            </p:nvSpPr>
            <p:spPr>
              <a:xfrm>
                <a:off x="6146566" y="4399736"/>
                <a:ext cx="61034" cy="61034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5012" extrusionOk="0">
                    <a:moveTo>
                      <a:pt x="0" y="0"/>
                    </a:moveTo>
                    <a:lnTo>
                      <a:pt x="0" y="1161"/>
                    </a:lnTo>
                    <a:lnTo>
                      <a:pt x="3911" y="1161"/>
                    </a:lnTo>
                    <a:lnTo>
                      <a:pt x="3911" y="5011"/>
                    </a:lnTo>
                    <a:lnTo>
                      <a:pt x="5011" y="5011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184;p56">
                <a:extLst>
                  <a:ext uri="{FF2B5EF4-FFF2-40B4-BE49-F238E27FC236}">
                    <a16:creationId xmlns:a16="http://schemas.microsoft.com/office/drawing/2014/main" id="{A7A735BD-1A34-DF96-B906-D3A0C1BAF27A}"/>
                  </a:ext>
                </a:extLst>
              </p:cNvPr>
              <p:cNvSpPr/>
              <p:nvPr/>
            </p:nvSpPr>
            <p:spPr>
              <a:xfrm>
                <a:off x="6059487" y="4399736"/>
                <a:ext cx="61034" cy="61034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5012" extrusionOk="0">
                    <a:moveTo>
                      <a:pt x="0" y="0"/>
                    </a:moveTo>
                    <a:lnTo>
                      <a:pt x="0" y="5011"/>
                    </a:lnTo>
                    <a:lnTo>
                      <a:pt x="1100" y="5011"/>
                    </a:lnTo>
                    <a:lnTo>
                      <a:pt x="1100" y="1161"/>
                    </a:lnTo>
                    <a:lnTo>
                      <a:pt x="5011" y="1161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85;p56">
                <a:extLst>
                  <a:ext uri="{FF2B5EF4-FFF2-40B4-BE49-F238E27FC236}">
                    <a16:creationId xmlns:a16="http://schemas.microsoft.com/office/drawing/2014/main" id="{BA9919BD-8ACF-A37A-B0AA-621592B9071D}"/>
                  </a:ext>
                </a:extLst>
              </p:cNvPr>
              <p:cNvSpPr/>
              <p:nvPr/>
            </p:nvSpPr>
            <p:spPr>
              <a:xfrm>
                <a:off x="6146566" y="4487558"/>
                <a:ext cx="61034" cy="6029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51" extrusionOk="0">
                    <a:moveTo>
                      <a:pt x="3911" y="0"/>
                    </a:moveTo>
                    <a:lnTo>
                      <a:pt x="3911" y="3850"/>
                    </a:lnTo>
                    <a:lnTo>
                      <a:pt x="0" y="3850"/>
                    </a:lnTo>
                    <a:lnTo>
                      <a:pt x="0" y="4950"/>
                    </a:lnTo>
                    <a:lnTo>
                      <a:pt x="5011" y="4950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86;p56">
                <a:extLst>
                  <a:ext uri="{FF2B5EF4-FFF2-40B4-BE49-F238E27FC236}">
                    <a16:creationId xmlns:a16="http://schemas.microsoft.com/office/drawing/2014/main" id="{B30B4EE9-D3A3-71B5-FCC7-1874AA231DFA}"/>
                  </a:ext>
                </a:extLst>
              </p:cNvPr>
              <p:cNvSpPr/>
              <p:nvPr/>
            </p:nvSpPr>
            <p:spPr>
              <a:xfrm>
                <a:off x="6059487" y="4487558"/>
                <a:ext cx="61034" cy="6029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51" extrusionOk="0">
                    <a:moveTo>
                      <a:pt x="0" y="0"/>
                    </a:moveTo>
                    <a:lnTo>
                      <a:pt x="0" y="4950"/>
                    </a:lnTo>
                    <a:lnTo>
                      <a:pt x="5011" y="4950"/>
                    </a:lnTo>
                    <a:lnTo>
                      <a:pt x="5011" y="3850"/>
                    </a:lnTo>
                    <a:lnTo>
                      <a:pt x="1100" y="3850"/>
                    </a:lnTo>
                    <a:lnTo>
                      <a:pt x="1100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" name="Google Shape;206;p32">
            <a:extLst>
              <a:ext uri="{FF2B5EF4-FFF2-40B4-BE49-F238E27FC236}">
                <a16:creationId xmlns:a16="http://schemas.microsoft.com/office/drawing/2014/main" id="{CE13613C-1105-F335-26B7-3B99EAC5893F}"/>
              </a:ext>
            </a:extLst>
          </p:cNvPr>
          <p:cNvSpPr/>
          <p:nvPr/>
        </p:nvSpPr>
        <p:spPr>
          <a:xfrm rot="16200000">
            <a:off x="3246990" y="2880658"/>
            <a:ext cx="30450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D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0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7158D8-4334-8C3B-E369-6ED14EB3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941"/>
            <a:ext cx="10515600" cy="1325563"/>
          </a:xfrm>
        </p:spPr>
        <p:txBody>
          <a:bodyPr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1095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CAA23200-0A45-4D49-BB02-BCE1592C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591407"/>
            <a:ext cx="3285393" cy="106570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0FE37CAD-295F-A944-9E64-157DBB0F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590922"/>
            <a:ext cx="3285393" cy="2580787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72A7F-3177-2922-4D3E-6280B554A011}"/>
              </a:ext>
            </a:extLst>
          </p:cNvPr>
          <p:cNvSpPr txBox="1"/>
          <p:nvPr/>
        </p:nvSpPr>
        <p:spPr>
          <a:xfrm>
            <a:off x="4238625" y="457200"/>
            <a:ext cx="75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6079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36DA85-CEBF-6C86-7F42-07D0EEC7042A}"/>
              </a:ext>
            </a:extLst>
          </p:cNvPr>
          <p:cNvSpPr txBox="1"/>
          <p:nvPr/>
        </p:nvSpPr>
        <p:spPr>
          <a:xfrm>
            <a:off x="1076325" y="1009650"/>
            <a:ext cx="9591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E845A-8333-7F56-9225-9C3DD8200E8B}"/>
              </a:ext>
            </a:extLst>
          </p:cNvPr>
          <p:cNvSpPr txBox="1"/>
          <p:nvPr/>
        </p:nvSpPr>
        <p:spPr>
          <a:xfrm>
            <a:off x="1816100" y="2805668"/>
            <a:ext cx="852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7011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D9F637-64A6-57F1-3F45-36E28287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7E653D-23E7-8C3E-EA01-0C88492E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3125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888A2-19BF-860F-C229-B190A7E007A9}"/>
              </a:ext>
            </a:extLst>
          </p:cNvPr>
          <p:cNvSpPr txBox="1"/>
          <p:nvPr/>
        </p:nvSpPr>
        <p:spPr>
          <a:xfrm>
            <a:off x="542923" y="1009650"/>
            <a:ext cx="1058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58F19-D7AB-403F-05DF-76AFAC46CEF2}"/>
              </a:ext>
            </a:extLst>
          </p:cNvPr>
          <p:cNvSpPr txBox="1"/>
          <p:nvPr/>
        </p:nvSpPr>
        <p:spPr>
          <a:xfrm>
            <a:off x="1816100" y="2805668"/>
            <a:ext cx="863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138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D9F637-64A6-57F1-3F45-36E28287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7E653D-23E7-8C3E-EA01-0C88492E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3125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5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36DA85-CEBF-6C86-7F42-07D0EEC7042A}"/>
              </a:ext>
            </a:extLst>
          </p:cNvPr>
          <p:cNvSpPr txBox="1"/>
          <p:nvPr/>
        </p:nvSpPr>
        <p:spPr>
          <a:xfrm>
            <a:off x="1076325" y="1009650"/>
            <a:ext cx="9591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E845A-8333-7F56-9225-9C3DD8200E8B}"/>
              </a:ext>
            </a:extLst>
          </p:cNvPr>
          <p:cNvSpPr txBox="1"/>
          <p:nvPr/>
        </p:nvSpPr>
        <p:spPr>
          <a:xfrm>
            <a:off x="1816100" y="2805668"/>
            <a:ext cx="852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1753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D9F637-64A6-57F1-3F45-36E28287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7E653D-23E7-8C3E-EA01-0C88492E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3125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9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888A2-19BF-860F-C229-B190A7E007A9}"/>
              </a:ext>
            </a:extLst>
          </p:cNvPr>
          <p:cNvSpPr txBox="1"/>
          <p:nvPr/>
        </p:nvSpPr>
        <p:spPr>
          <a:xfrm>
            <a:off x="542923" y="1009650"/>
            <a:ext cx="1058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58F19-D7AB-403F-05DF-76AFAC46CEF2}"/>
              </a:ext>
            </a:extLst>
          </p:cNvPr>
          <p:cNvSpPr txBox="1"/>
          <p:nvPr/>
        </p:nvSpPr>
        <p:spPr>
          <a:xfrm>
            <a:off x="1816100" y="2805668"/>
            <a:ext cx="863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06679942"/>
      </p:ext>
    </p:extLst>
  </p:cSld>
  <p:clrMapOvr>
    <a:masterClrMapping/>
  </p:clrMapOvr>
</p:sld>
</file>

<file path=ppt/theme/theme1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53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Century Gothic</vt:lpstr>
      <vt:lpstr>Montserrat</vt:lpstr>
      <vt:lpstr>11_Custom Design</vt:lpstr>
      <vt:lpstr>Custom Design</vt:lpstr>
      <vt:lpstr>3_Custom Design</vt:lpstr>
      <vt:lpstr>5_Custom Design</vt:lpstr>
      <vt:lpstr>6_Custom Design</vt:lpstr>
      <vt:lpstr>4_Custom Design</vt:lpstr>
      <vt:lpstr>8_Custom Design</vt:lpstr>
      <vt:lpstr>9_Custom Design</vt:lpstr>
      <vt:lpstr>10_Custom Design</vt:lpstr>
      <vt:lpstr>TITLE HERE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Mischelle Faith Colot</dc:creator>
  <cp:lastModifiedBy>ANTHONY JAMES NABASCA</cp:lastModifiedBy>
  <cp:revision>25</cp:revision>
  <dcterms:created xsi:type="dcterms:W3CDTF">2023-01-25T07:44:48Z</dcterms:created>
  <dcterms:modified xsi:type="dcterms:W3CDTF">2024-08-16T06:06:07Z</dcterms:modified>
</cp:coreProperties>
</file>